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>
        <p:scale>
          <a:sx n="123" d="100"/>
          <a:sy n="123" d="100"/>
        </p:scale>
        <p:origin x="-1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02B4AB-B47A-4F54-B9EB-61B4B489F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0943E34-A714-4F9B-B4B8-16545C7B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F3C8DB-4087-435F-B6C6-98B7DB84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F2E8BD6-DEFF-4E80-B1BA-E2FD37A2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CC5D7C9-E0CF-4DD4-84DD-435707B5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6C73B2-F62A-40A9-9A42-C05C83EBD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08AA12A-1AFC-4868-BA02-6C4F81A2C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7FF13A-E7A0-4549-80E7-F44206A4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75854-A58A-429B-9D72-BF5DBD37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48CA75-AD8C-4816-B880-4D0354B7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94EF022-D12E-45DC-AF79-BFDE94404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EFD5B97-8136-4F0F-BDB0-4BB628301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470A0AE-E5EE-4CB2-B8C5-0FA7F95E9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A4D5FEA-31F4-4B1F-8453-B64A3695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D1815F2-A5E7-44C5-970F-B535D4ED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4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8FF0E5-879F-4436-9F26-08B35EFE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FF8486-511F-4610-B67C-AEEEC5042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17E29B-8ECE-46D2-BB1F-4E7D0B06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D5AE79-D6A0-46E9-BD03-ED1C622AF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82293AD-ED54-4975-A4CF-9159F4A0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2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C69006-A882-4A41-B27E-28152EBA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C1E97C8-BE02-4AB6-B9D7-458771111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C6E2FA-44EA-457A-B4BD-1728F175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93D78E1-811A-47E1-9067-D4846B88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C9A2F0-AC6D-4DF6-892C-BA21C866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68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13F444-9E0E-4319-BA92-10E37AAE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6D4649-3952-4438-B8E4-160A87A5FC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EB45261-AD86-4165-9CD0-2954AE754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4834A56-F021-4626-B39A-4CAAD3E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6922C7-7A13-4D46-B261-C7880B87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56703E7-357B-4D0B-B9EB-CBD62225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0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2A26EC-2309-49A7-AF65-AC07C27A5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ACFB30-5D62-4CE2-BAC6-10F2E0056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1EBAB2-14A5-4864-8161-19F8F09B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584ADA2-87A8-441B-8206-3D382F0C9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3FD523F-509E-4A80-A7FD-5B1D95B31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D9447A8-85CE-4638-B53D-C53DDFF6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3F90A6B-D915-4F94-9A82-6A8B65A5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7C7DE05-B7B4-4773-B02A-A744EEE9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4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67507C-B5D7-4A39-87D6-55DF2ACE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1EE4C51-1340-4987-88CF-4B3C1E49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D8BE144-F50E-4508-8520-D759130F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2221A14C-8120-44DF-8F09-FDFFFF63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63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BDF3B23-8A20-49AA-ADF5-33821406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F149DBB-9F6A-4870-8984-EFB9F318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3D0FE7C-88DD-498D-9E48-9ED8E947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51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2B56866-C4FD-4C17-89E8-714D750F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C1E8E3-82DD-4139-AFA6-E38E8D0DB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CAB4501-4017-4E02-A1A9-185547D9A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0CCCEF8-E080-4A3F-83E4-A6750C4D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E1E9EDA-E4FD-462C-8DFA-CE0D4C05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C44D54F-CEDA-4BFA-A01A-94317797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85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8B8213-1867-44DA-9409-64E8F4CAB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CCBCACB-2AA2-4688-9A71-1353D5AD6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2400F46-86B7-4A34-AB84-315B463C3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0B5A8AA-10C4-46AF-B6C2-BF2A51FB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33A0CD4-3235-4BB5-A779-69B69B6A4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85E9E55-C417-4DDC-8685-B69F0D909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00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FAE09E-D2F2-4FFE-8A6B-5FA52ECF3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C6C238C-AE0E-4AAD-A6D3-6CB258D0D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7EFED3F-C23A-425B-B0DF-5511495A0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26F1B-36E0-4C61-8616-272C281C538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63E72D7-0F5F-4EE4-8A03-446C26D1ED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D976C2-7B16-49EB-B236-DCE71187A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3510-D6D7-4991-84FA-3FF7E2B4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97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lture.ru/institutes/26067/filial-severodvinskogo-muzeya-v-sele-nyonoks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D8C344F-529F-415A-80DC-44A3551269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7178424-91BE-4BE7-91C8-091543E5B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13" y="0"/>
            <a:ext cx="1083457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0998C56-1BCF-493C-9B11-5A7572EACBCB}"/>
              </a:ext>
            </a:extLst>
          </p:cNvPr>
          <p:cNvSpPr txBox="1"/>
          <p:nvPr/>
        </p:nvSpPr>
        <p:spPr>
          <a:xfrm>
            <a:off x="4859079" y="1031358"/>
            <a:ext cx="5273749" cy="5305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="" xmlns:a16="http://schemas.microsoft.com/office/drawing/2014/main" id="{EE1BD68D-ED22-41A0-B6AC-BB6233FCC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957236"/>
              </p:ext>
            </p:extLst>
          </p:nvPr>
        </p:nvGraphicFramePr>
        <p:xfrm>
          <a:off x="4331776" y="1162545"/>
          <a:ext cx="7082064" cy="534038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54106">
                  <a:extLst>
                    <a:ext uri="{9D8B030D-6E8A-4147-A177-3AD203B41FA5}">
                      <a16:colId xmlns="" xmlns:a16="http://schemas.microsoft.com/office/drawing/2014/main" val="327193786"/>
                    </a:ext>
                  </a:extLst>
                </a:gridCol>
                <a:gridCol w="2082254">
                  <a:extLst>
                    <a:ext uri="{9D8B030D-6E8A-4147-A177-3AD203B41FA5}">
                      <a16:colId xmlns="" xmlns:a16="http://schemas.microsoft.com/office/drawing/2014/main" val="681854044"/>
                    </a:ext>
                  </a:extLst>
                </a:gridCol>
                <a:gridCol w="1774627">
                  <a:extLst>
                    <a:ext uri="{9D8B030D-6E8A-4147-A177-3AD203B41FA5}">
                      <a16:colId xmlns="" xmlns:a16="http://schemas.microsoft.com/office/drawing/2014/main" val="138518657"/>
                    </a:ext>
                  </a:extLst>
                </a:gridCol>
                <a:gridCol w="1771077">
                  <a:extLst>
                    <a:ext uri="{9D8B030D-6E8A-4147-A177-3AD203B41FA5}">
                      <a16:colId xmlns="" xmlns:a16="http://schemas.microsoft.com/office/drawing/2014/main" val="1667182058"/>
                    </a:ext>
                  </a:extLst>
                </a:gridCol>
              </a:tblGrid>
              <a:tr h="5074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Дата, время</a:t>
                      </a:r>
                    </a:p>
                  </a:txBody>
                  <a:tcPr marL="60325" marR="603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04234260"/>
                  </a:ext>
                </a:extLst>
              </a:tr>
              <a:tr h="511397"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Мюзикл «31 июня»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(6+)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Научно-технический центр «Звёздочка»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Мира, д.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03410679"/>
                  </a:ext>
                </a:extLst>
              </a:tr>
              <a:tr h="536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фильма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«Хочу замуж»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Кинозалы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ЦУМа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Северодвинск, ул. Ломоносова, д. 81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фильма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Финник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(6+)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Кинозал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Северодвинск, ул. Карла Маркса, 22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2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фильма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«Моя ужасная сестра»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(6+)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Кинозалы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ЦУМа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Северодвинск, ул. Ломоносова, д. 81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2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фильма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Финник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Кинозалы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ЦУМа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Северодвинск, ул. Ломоносова, д. 81</a:t>
                      </a: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8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1,2,8,9,15,16,22,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23,29,30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Спектакль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«Были-небыли»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20536626"/>
                  </a:ext>
                </a:extLst>
              </a:tr>
              <a:tr h="743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1-3,5-10,12-17,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Обучающая программа «Графика»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краеведческий музей</a:t>
                      </a:r>
                    </a:p>
                    <a:p>
                      <a:pPr>
                        <a:lnSpc>
                          <a:spcPct val="6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Пионерская, д.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6036794"/>
                  </a:ext>
                </a:extLst>
              </a:tr>
            </a:tbl>
          </a:graphicData>
        </a:graphic>
      </p:graphicFrame>
      <p:sp>
        <p:nvSpPr>
          <p:cNvPr id="9" name="Rectangle 1">
            <a:hlinkClick r:id="rId3"/>
            <a:extLst>
              <a:ext uri="{FF2B5EF4-FFF2-40B4-BE49-F238E27FC236}">
                <a16:creationId xmlns="" xmlns:a16="http://schemas.microsoft.com/office/drawing/2014/main" id="{137AD0FB-61CC-442D-8E3E-C509084ED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642" y="1031358"/>
            <a:ext cx="93992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E5685536-C4B5-43B1-916D-E6999E2AD952}"/>
              </a:ext>
            </a:extLst>
          </p:cNvPr>
          <p:cNvSpPr txBox="1"/>
          <p:nvPr/>
        </p:nvSpPr>
        <p:spPr>
          <a:xfrm>
            <a:off x="5443869" y="220771"/>
            <a:ext cx="5118226" cy="9951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Афиша мероприятий</a:t>
            </a:r>
          </a:p>
          <a:p>
            <a:pPr algn="ctr">
              <a:spcAft>
                <a:spcPts val="1000"/>
              </a:spcAft>
            </a:pPr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Пушкинской карте</a:t>
            </a:r>
          </a:p>
          <a:p>
            <a:pPr algn="ctr"/>
            <a:r>
              <a:rPr lang="ru-RU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 апрель 2022</a:t>
            </a:r>
            <a:endParaRPr lang="ru-RU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83B24A-9153-4B42-97A7-F75B332D2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C8EB3FF-C589-4488-AFB1-F6029AEC48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BCA3E19-F3A6-41F7-B0B2-DFB476648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20" y="0"/>
            <a:ext cx="10855840" cy="6858000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1E14B077-A652-4E03-A323-ACC06A1ED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295909"/>
              </p:ext>
            </p:extLst>
          </p:nvPr>
        </p:nvGraphicFramePr>
        <p:xfrm>
          <a:off x="4400273" y="437184"/>
          <a:ext cx="6691257" cy="604673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36734">
                  <a:extLst>
                    <a:ext uri="{9D8B030D-6E8A-4147-A177-3AD203B41FA5}">
                      <a16:colId xmlns="" xmlns:a16="http://schemas.microsoft.com/office/drawing/2014/main" val="4125206994"/>
                    </a:ext>
                  </a:extLst>
                </a:gridCol>
                <a:gridCol w="1956036">
                  <a:extLst>
                    <a:ext uri="{9D8B030D-6E8A-4147-A177-3AD203B41FA5}">
                      <a16:colId xmlns="" xmlns:a16="http://schemas.microsoft.com/office/drawing/2014/main" val="3911369035"/>
                    </a:ext>
                  </a:extLst>
                </a:gridCol>
                <a:gridCol w="1777984">
                  <a:extLst>
                    <a:ext uri="{9D8B030D-6E8A-4147-A177-3AD203B41FA5}">
                      <a16:colId xmlns="" xmlns:a16="http://schemas.microsoft.com/office/drawing/2014/main" val="2156287207"/>
                    </a:ext>
                  </a:extLst>
                </a:gridCol>
                <a:gridCol w="1720503">
                  <a:extLst>
                    <a:ext uri="{9D8B030D-6E8A-4147-A177-3AD203B41FA5}">
                      <a16:colId xmlns="" xmlns:a16="http://schemas.microsoft.com/office/drawing/2014/main" val="579886444"/>
                    </a:ext>
                  </a:extLst>
                </a:gridCol>
              </a:tblGrid>
              <a:tr h="62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1-10,12-17,19-24,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Экскурсия в Нёноксу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Филиал СГКМ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«Музей истории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села Нёнокса»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Нёнокса,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ул. 40 лет Победы, д. 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апреля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Спектакль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«Чайка»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57991303"/>
                  </a:ext>
                </a:extLst>
              </a:tr>
              <a:tr h="889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апреля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Спектакль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«Достучаться до небес»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299331"/>
                  </a:ext>
                </a:extLst>
              </a:tr>
              <a:tr h="803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Спектакль «Здравствуй, дедушка Крылов!»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50568981"/>
                  </a:ext>
                </a:extLst>
              </a:tr>
              <a:tr h="1002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8,17,24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Спектакль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«Двенадцать стульев»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8438053"/>
                  </a:ext>
                </a:extLst>
              </a:tr>
              <a:tr h="829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Спектакль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«Нет. Не был. Не знаю»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5694400"/>
                  </a:ext>
                </a:extLst>
              </a:tr>
              <a:tr h="829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апреля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Спектакль «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Zолушка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7138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2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>
            <a:extLst>
              <a:ext uri="{FF2B5EF4-FFF2-40B4-BE49-F238E27FC236}">
                <a16:creationId xmlns="" xmlns:a16="http://schemas.microsoft.com/office/drawing/2014/main" id="{3883D10F-6B42-4F82-A580-3E823A654C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60" y="0"/>
            <a:ext cx="10845209" cy="6858000"/>
          </a:xfrm>
        </p:spPr>
      </p:pic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3B995186-62D2-4BFA-A77E-A677CF3B4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58625"/>
              </p:ext>
            </p:extLst>
          </p:nvPr>
        </p:nvGraphicFramePr>
        <p:xfrm>
          <a:off x="4152452" y="457200"/>
          <a:ext cx="6758355" cy="45720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75764">
                  <a:extLst>
                    <a:ext uri="{9D8B030D-6E8A-4147-A177-3AD203B41FA5}">
                      <a16:colId xmlns="" xmlns:a16="http://schemas.microsoft.com/office/drawing/2014/main" val="524283828"/>
                    </a:ext>
                  </a:extLst>
                </a:gridCol>
                <a:gridCol w="2241074">
                  <a:extLst>
                    <a:ext uri="{9D8B030D-6E8A-4147-A177-3AD203B41FA5}">
                      <a16:colId xmlns="" xmlns:a16="http://schemas.microsoft.com/office/drawing/2014/main" val="3405339528"/>
                    </a:ext>
                  </a:extLst>
                </a:gridCol>
                <a:gridCol w="1593613">
                  <a:extLst>
                    <a:ext uri="{9D8B030D-6E8A-4147-A177-3AD203B41FA5}">
                      <a16:colId xmlns="" xmlns:a16="http://schemas.microsoft.com/office/drawing/2014/main" val="3512268225"/>
                    </a:ext>
                  </a:extLst>
                </a:gridCol>
                <a:gridCol w="1847904">
                  <a:extLst>
                    <a:ext uri="{9D8B030D-6E8A-4147-A177-3AD203B41FA5}">
                      <a16:colId xmlns="" xmlns:a16="http://schemas.microsoft.com/office/drawing/2014/main" val="1084003330"/>
                    </a:ext>
                  </a:extLst>
                </a:gridCol>
              </a:tblGrid>
              <a:tr h="102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1-10,12-17, 19-24,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26-30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Экскурсия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«Музейная субмарина»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городской краеведческий музей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ул. Пионерская, д.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апреля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Спектакль «Случайное счастье милиционера </a:t>
                      </a:r>
                      <a:r>
                        <a:rPr lang="ru-RU" sz="1200" b="0" u="non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Пешкина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(18+)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Научно-технический центр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«Звёздочка»</a:t>
                      </a: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Мира, д. 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0235073"/>
                  </a:ext>
                </a:extLst>
              </a:tr>
              <a:tr h="680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апреля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Спектакль «Реквием каравану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PQ-17</a:t>
                      </a: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94561484"/>
                  </a:ext>
                </a:extLst>
              </a:tr>
              <a:tr h="823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апреля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Спектакль «Панночка»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(16+)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7061597"/>
                  </a:ext>
                </a:extLst>
              </a:tr>
              <a:tr h="1042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апреля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Спектакль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«451 градус по Фаренгейту»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(12+)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Северодвинский драматический театр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Северодвинск,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ул. Ломоносова, д. 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8151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570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444</Words>
  <Application>Microsoft Office PowerPoint</Application>
  <PresentationFormat>Произвольный</PresentationFormat>
  <Paragraphs>153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Нистор Анастасия Романовна</dc:creator>
  <cp:lastModifiedBy>user</cp:lastModifiedBy>
  <cp:revision>6</cp:revision>
  <dcterms:created xsi:type="dcterms:W3CDTF">2022-03-22T07:26:16Z</dcterms:created>
  <dcterms:modified xsi:type="dcterms:W3CDTF">2022-03-30T09:28:04Z</dcterms:modified>
</cp:coreProperties>
</file>